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2"/>
  </p:notesMasterIdLst>
  <p:handoutMasterIdLst>
    <p:handoutMasterId r:id="rId63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9" r:id="rId55"/>
    <p:sldId id="608" r:id="rId56"/>
    <p:sldId id="614" r:id="rId57"/>
    <p:sldId id="615" r:id="rId58"/>
    <p:sldId id="611" r:id="rId59"/>
    <p:sldId id="610" r:id="rId60"/>
    <p:sldId id="616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0" autoAdjust="0"/>
    <p:restoredTop sz="84057" autoAdjust="0"/>
  </p:normalViewPr>
  <p:slideViewPr>
    <p:cSldViewPr>
      <p:cViewPr varScale="1">
        <p:scale>
          <a:sx n="117" d="100"/>
          <a:sy n="117" d="100"/>
        </p:scale>
        <p:origin x="2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 is Due! THURSDAY June 7th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10857</TotalTime>
  <Words>1653</Words>
  <Application>Microsoft Macintosh PowerPoint</Application>
  <PresentationFormat>On-screen Show (4:3)</PresentationFormat>
  <Paragraphs>311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Roboto</vt:lpstr>
      <vt:lpstr>Unbranded</vt:lpstr>
      <vt:lpstr>Down and Dirty CSS</vt:lpstr>
      <vt:lpstr>A Few Admin Items…</vt:lpstr>
      <vt:lpstr>Homework is Due! THURSDAY June 7th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Gage, Antonio J</cp:lastModifiedBy>
  <cp:revision>1488</cp:revision>
  <cp:lastPrinted>2016-01-30T16:23:56Z</cp:lastPrinted>
  <dcterms:created xsi:type="dcterms:W3CDTF">2015-01-20T17:19:00Z</dcterms:created>
  <dcterms:modified xsi:type="dcterms:W3CDTF">2018-06-05T23:22:34Z</dcterms:modified>
</cp:coreProperties>
</file>